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Poppins Semi-Bold" charset="1" panose="00000700000000000000"/>
      <p:regular r:id="rId7"/>
    </p:embeddedFont>
    <p:embeddedFont>
      <p:font typeface="Poppins" charset="1" panose="000005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2676055" y="-169189"/>
            <a:ext cx="10625378" cy="1062537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0130D">
                <a:alpha val="66667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2700000">
            <a:off x="13182908" y="-169189"/>
            <a:ext cx="10625378" cy="10625378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CD13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2700000">
            <a:off x="15535654" y="-16789"/>
            <a:ext cx="10625378" cy="1062537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ECE0">
                <a:alpha val="31765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62326" y="1973292"/>
            <a:ext cx="6340416" cy="634041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130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561192" y="2242030"/>
            <a:ext cx="5742684" cy="5742684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CD13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825942" y="2536919"/>
            <a:ext cx="5213183" cy="5213162"/>
            <a:chOff x="0" y="0"/>
            <a:chExt cx="6350000" cy="634997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t="0" r="-24906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4884906" y="9320495"/>
            <a:ext cx="983863" cy="304103"/>
          </a:xfrm>
          <a:custGeom>
            <a:avLst/>
            <a:gdLst/>
            <a:ahLst/>
            <a:cxnLst/>
            <a:rect r="r" b="b" t="t" l="l"/>
            <a:pathLst>
              <a:path h="304103" w="983863">
                <a:moveTo>
                  <a:pt x="0" y="0"/>
                </a:moveTo>
                <a:lnTo>
                  <a:pt x="983862" y="0"/>
                </a:lnTo>
                <a:lnTo>
                  <a:pt x="983862" y="304103"/>
                </a:lnTo>
                <a:lnTo>
                  <a:pt x="0" y="304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23115" y="521632"/>
            <a:ext cx="1702827" cy="1451660"/>
          </a:xfrm>
          <a:custGeom>
            <a:avLst/>
            <a:gdLst/>
            <a:ahLst/>
            <a:cxnLst/>
            <a:rect r="r" b="b" t="t" l="l"/>
            <a:pathLst>
              <a:path h="1451660" w="1702827">
                <a:moveTo>
                  <a:pt x="0" y="0"/>
                </a:moveTo>
                <a:lnTo>
                  <a:pt x="1702827" y="0"/>
                </a:lnTo>
                <a:lnTo>
                  <a:pt x="1702827" y="1451660"/>
                </a:lnTo>
                <a:lnTo>
                  <a:pt x="0" y="1451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22689" y="9258300"/>
            <a:ext cx="963862" cy="732596"/>
          </a:xfrm>
          <a:custGeom>
            <a:avLst/>
            <a:gdLst/>
            <a:ahLst/>
            <a:cxnLst/>
            <a:rect r="r" b="b" t="t" l="l"/>
            <a:pathLst>
              <a:path h="732596" w="963862">
                <a:moveTo>
                  <a:pt x="0" y="0"/>
                </a:moveTo>
                <a:lnTo>
                  <a:pt x="963862" y="0"/>
                </a:lnTo>
                <a:lnTo>
                  <a:pt x="963862" y="732596"/>
                </a:lnTo>
                <a:lnTo>
                  <a:pt x="0" y="7325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197719" b="-86058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400000">
            <a:off x="17135285" y="4903387"/>
            <a:ext cx="1033731" cy="785701"/>
          </a:xfrm>
          <a:custGeom>
            <a:avLst/>
            <a:gdLst/>
            <a:ahLst/>
            <a:cxnLst/>
            <a:rect r="r" b="b" t="t" l="l"/>
            <a:pathLst>
              <a:path h="785701" w="1033731">
                <a:moveTo>
                  <a:pt x="0" y="0"/>
                </a:moveTo>
                <a:lnTo>
                  <a:pt x="1033731" y="0"/>
                </a:lnTo>
                <a:lnTo>
                  <a:pt x="1033731" y="785700"/>
                </a:lnTo>
                <a:lnTo>
                  <a:pt x="0" y="7857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197719" b="-86058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885822"/>
            <a:ext cx="1032214" cy="1200221"/>
          </a:xfrm>
          <a:custGeom>
            <a:avLst/>
            <a:gdLst/>
            <a:ahLst/>
            <a:cxnLst/>
            <a:rect r="r" b="b" t="t" l="l"/>
            <a:pathLst>
              <a:path h="1200221" w="1032214">
                <a:moveTo>
                  <a:pt x="0" y="0"/>
                </a:moveTo>
                <a:lnTo>
                  <a:pt x="1032214" y="0"/>
                </a:lnTo>
                <a:lnTo>
                  <a:pt x="1032214" y="1200221"/>
                </a:lnTo>
                <a:lnTo>
                  <a:pt x="0" y="1200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22689" y="5200650"/>
            <a:ext cx="7524437" cy="641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82"/>
              </a:lnSpc>
              <a:spcBef>
                <a:spcPct val="0"/>
              </a:spcBef>
            </a:pPr>
            <a:r>
              <a:rPr lang="en-US" b="true" sz="3630" spc="-108">
                <a:solidFill>
                  <a:srgbClr val="40130D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 CHILD SEX TRAFFICKING SUMMIT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96337" y="2814134"/>
            <a:ext cx="8760999" cy="182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181"/>
              </a:lnSpc>
              <a:spcBef>
                <a:spcPct val="0"/>
              </a:spcBef>
            </a:pPr>
            <a:r>
              <a:rPr lang="en-US" b="true" sz="10129" spc="-303">
                <a:solidFill>
                  <a:srgbClr val="ACD13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NOT FOR SALE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2307329"/>
            <a:ext cx="8751839" cy="792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90"/>
              </a:lnSpc>
            </a:pPr>
            <a:r>
              <a:rPr lang="en-US" sz="4422" spc="756">
                <a:solidFill>
                  <a:srgbClr val="40130D"/>
                </a:solidFill>
                <a:latin typeface="Poppins"/>
                <a:ea typeface="Poppins"/>
                <a:cs typeface="Poppins"/>
                <a:sym typeface="Poppins"/>
              </a:rPr>
              <a:t>NEVADA’S CHILDREN ARE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902642" y="1192282"/>
            <a:ext cx="3700546" cy="50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4"/>
              </a:lnSpc>
              <a:spcBef>
                <a:spcPct val="0"/>
              </a:spcBef>
            </a:pPr>
            <a:r>
              <a:rPr lang="en-US" sz="2752" spc="-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Courage Worldwide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13529" y="6371650"/>
            <a:ext cx="8326615" cy="1913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7"/>
              </a:lnSpc>
            </a:pPr>
            <a:r>
              <a:rPr lang="en-US" sz="2538" spc="-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Join us as we dispel the myths surrounding child sex trafficking, define the issue, and broaden our community’s ability to serve our most vulnerable children with available resources.</a:t>
            </a:r>
          </a:p>
        </p:txBody>
      </p:sp>
      <p:sp>
        <p:nvSpPr>
          <p:cNvPr name="AutoShape 29" id="29"/>
          <p:cNvSpPr/>
          <p:nvPr/>
        </p:nvSpPr>
        <p:spPr>
          <a:xfrm>
            <a:off x="1028700" y="4833535"/>
            <a:ext cx="8326615" cy="0"/>
          </a:xfrm>
          <a:prstGeom prst="line">
            <a:avLst/>
          </a:prstGeom>
          <a:ln cap="flat" w="38100">
            <a:solidFill>
              <a:srgbClr val="40130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2655639" y="8475979"/>
            <a:ext cx="5442397" cy="782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May 9, 2025 at 8:00 AM</a:t>
            </a:r>
          </a:p>
          <a:p>
            <a:pPr algn="ctr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Learn more at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8641737" y="7921531"/>
            <a:ext cx="2231199" cy="2231199"/>
            <a:chOff x="0" y="0"/>
            <a:chExt cx="2974932" cy="297493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974932" cy="2974932"/>
            </a:xfrm>
            <a:custGeom>
              <a:avLst/>
              <a:gdLst/>
              <a:ahLst/>
              <a:cxnLst/>
              <a:rect r="r" b="b" t="t" l="l"/>
              <a:pathLst>
                <a:path h="2974932" w="2974932">
                  <a:moveTo>
                    <a:pt x="0" y="0"/>
                  </a:moveTo>
                  <a:lnTo>
                    <a:pt x="2974932" y="0"/>
                  </a:lnTo>
                  <a:lnTo>
                    <a:pt x="2974932" y="2974932"/>
                  </a:lnTo>
                  <a:lnTo>
                    <a:pt x="0" y="2974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DAGcaf4urxk</dc:identifier>
  <dcterms:modified xsi:type="dcterms:W3CDTF">2011-08-01T06:04:30Z</dcterms:modified>
  <cp:revision>1</cp:revision>
  <dc:title>The Summit - Church Slides</dc:title>
</cp:coreProperties>
</file>