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Roboto Bold" charset="1" panose="020000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13193" y="0"/>
            <a:ext cx="19662808" cy="10287000"/>
          </a:xfrm>
          <a:custGeom>
            <a:avLst/>
            <a:gdLst/>
            <a:ahLst/>
            <a:cxnLst/>
            <a:rect r="r" b="b" t="t" l="l"/>
            <a:pathLst>
              <a:path h="10287000" w="19662808">
                <a:moveTo>
                  <a:pt x="0" y="0"/>
                </a:moveTo>
                <a:lnTo>
                  <a:pt x="19662808" y="0"/>
                </a:lnTo>
                <a:lnTo>
                  <a:pt x="196628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</a:blip>
            <a:stretch>
              <a:fillRect l="0" t="-13793" r="0" b="-13793"/>
            </a:stretch>
          </a:blipFill>
        </p:spPr>
      </p:sp>
      <p:sp>
        <p:nvSpPr>
          <p:cNvPr name="AutoShape 3" id="3"/>
          <p:cNvSpPr/>
          <p:nvPr/>
        </p:nvSpPr>
        <p:spPr>
          <a:xfrm rot="5400000">
            <a:off x="8783893" y="5360844"/>
            <a:ext cx="767839" cy="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9758533"/>
            <a:ext cx="18288000" cy="2071517"/>
            <a:chOff x="0" y="0"/>
            <a:chExt cx="4816593" cy="54558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545585"/>
            </a:xfrm>
            <a:custGeom>
              <a:avLst/>
              <a:gdLst/>
              <a:ahLst/>
              <a:cxnLst/>
              <a:rect r="r" b="b" t="t" l="l"/>
              <a:pathLst>
                <a:path h="5455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5585"/>
                  </a:lnTo>
                  <a:lnTo>
                    <a:pt x="0" y="545585"/>
                  </a:lnTo>
                  <a:close/>
                </a:path>
              </a:pathLst>
            </a:custGeom>
            <a:solidFill>
              <a:srgbClr val="ACD13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4816593" cy="564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0" y="-1529801"/>
            <a:ext cx="18288000" cy="2071517"/>
            <a:chOff x="0" y="0"/>
            <a:chExt cx="4816593" cy="54558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16592" cy="545585"/>
            </a:xfrm>
            <a:custGeom>
              <a:avLst/>
              <a:gdLst/>
              <a:ahLst/>
              <a:cxnLst/>
              <a:rect r="r" b="b" t="t" l="l"/>
              <a:pathLst>
                <a:path h="545585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545585"/>
                  </a:lnTo>
                  <a:lnTo>
                    <a:pt x="0" y="545585"/>
                  </a:lnTo>
                  <a:close/>
                </a:path>
              </a:pathLst>
            </a:custGeom>
            <a:solidFill>
              <a:srgbClr val="ACD13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4816593" cy="5646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0" y="8558312"/>
            <a:ext cx="1032214" cy="1200221"/>
          </a:xfrm>
          <a:custGeom>
            <a:avLst/>
            <a:gdLst/>
            <a:ahLst/>
            <a:cxnLst/>
            <a:rect r="r" b="b" t="t" l="l"/>
            <a:pathLst>
              <a:path h="1200221" w="1032214">
                <a:moveTo>
                  <a:pt x="0" y="0"/>
                </a:moveTo>
                <a:lnTo>
                  <a:pt x="1032214" y="0"/>
                </a:lnTo>
                <a:lnTo>
                  <a:pt x="1032214" y="1200221"/>
                </a:lnTo>
                <a:lnTo>
                  <a:pt x="0" y="1200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406118" y="4090529"/>
            <a:ext cx="9475764" cy="691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8"/>
              </a:lnSpc>
            </a:pPr>
            <a:r>
              <a:rPr lang="en-US" b="true" sz="43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 CHILD SEX TRAFFICKING SUMMIT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56337" y="1743589"/>
            <a:ext cx="5975326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May 9, 2025 | 8 AM - 5 PM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84184" y="5921739"/>
            <a:ext cx="12119631" cy="720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Join us as we dispel the myths surrounding child sex trafficking, define the issue, and broaden our community’s ability to serve our most vulnerable children with available resources.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85791" y="5167169"/>
            <a:ext cx="3432419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FCF47"/>
                </a:solidFill>
                <a:latin typeface="Poppins Bold"/>
                <a:ea typeface="Poppins Bold"/>
                <a:cs typeface="Poppins Bold"/>
                <a:sym typeface="Poppins Bold"/>
              </a:rPr>
              <a:t>Learn About Trafficking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15475" y="5167169"/>
            <a:ext cx="4986693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Join the Anti-Trafficking Movement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06118" y="2066066"/>
            <a:ext cx="9475764" cy="801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b="true" sz="48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Nevada’s Children Are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80860" y="6775813"/>
            <a:ext cx="5726279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Learn more and register today: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84489" y="8912678"/>
            <a:ext cx="4949959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4ECE0"/>
                </a:solidFill>
                <a:latin typeface="Poppins"/>
                <a:ea typeface="Poppins"/>
                <a:cs typeface="Poppins"/>
                <a:sym typeface="Poppins"/>
              </a:rPr>
              <a:t>Hosted by Courage Worldwide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489165" y="2793292"/>
            <a:ext cx="5309670" cy="1120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1"/>
              </a:lnSpc>
            </a:pPr>
            <a:r>
              <a:rPr lang="en-US" b="true" sz="66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Not For Sale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8075825" y="7430138"/>
            <a:ext cx="2183976" cy="2183976"/>
            <a:chOff x="0" y="0"/>
            <a:chExt cx="2911968" cy="291196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911968" cy="2911968"/>
            </a:xfrm>
            <a:custGeom>
              <a:avLst/>
              <a:gdLst/>
              <a:ahLst/>
              <a:cxnLst/>
              <a:rect r="r" b="b" t="t" l="l"/>
              <a:pathLst>
                <a:path h="2911968" w="2911968">
                  <a:moveTo>
                    <a:pt x="0" y="0"/>
                  </a:moveTo>
                  <a:lnTo>
                    <a:pt x="2911968" y="0"/>
                  </a:lnTo>
                  <a:lnTo>
                    <a:pt x="2911968" y="2911968"/>
                  </a:lnTo>
                  <a:lnTo>
                    <a:pt x="0" y="2911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DAGcaf4urxk</dc:identifier>
  <dcterms:modified xsi:type="dcterms:W3CDTF">2011-08-01T06:04:30Z</dcterms:modified>
  <cp:revision>1</cp:revision>
  <dc:title>The Summit - Church Slides</dc:title>
</cp:coreProperties>
</file>