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Bebas Neue Bold" charset="1" panose="020B0606020202050201"/>
      <p:regular r:id="rId7"/>
    </p:embeddedFont>
    <p:embeddedFont>
      <p:font typeface="Bebas Neue" charset="1" panose="00000500000000000000"/>
      <p:regular r:id="rId8"/>
    </p:embeddedFont>
    <p:embeddedFont>
      <p:font typeface="Poppins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335186" y="0"/>
            <a:ext cx="2952814" cy="10287000"/>
          </a:xfrm>
          <a:prstGeom prst="rect">
            <a:avLst/>
          </a:prstGeom>
          <a:solidFill>
            <a:srgbClr val="ACD136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2106" y="19849"/>
            <a:ext cx="15323079" cy="10267151"/>
          </a:xfrm>
          <a:custGeom>
            <a:avLst/>
            <a:gdLst/>
            <a:ahLst/>
            <a:cxnLst/>
            <a:rect r="r" b="b" t="t" l="l"/>
            <a:pathLst>
              <a:path h="10267151" w="15323079">
                <a:moveTo>
                  <a:pt x="0" y="0"/>
                </a:moveTo>
                <a:lnTo>
                  <a:pt x="15323080" y="0"/>
                </a:lnTo>
                <a:lnTo>
                  <a:pt x="15323080" y="10267151"/>
                </a:lnTo>
                <a:lnTo>
                  <a:pt x="0" y="102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</a:blip>
            <a:stretch>
              <a:fillRect l="-8677" t="-12121" r="-3872" b="0"/>
            </a:stretch>
          </a:blipFill>
        </p:spPr>
      </p:sp>
      <p:sp>
        <p:nvSpPr>
          <p:cNvPr name="AutoShape 4" id="4"/>
          <p:cNvSpPr/>
          <p:nvPr/>
        </p:nvSpPr>
        <p:spPr>
          <a:xfrm rot="-5400000">
            <a:off x="3006881" y="5876271"/>
            <a:ext cx="4585973" cy="0"/>
          </a:xfrm>
          <a:prstGeom prst="line">
            <a:avLst/>
          </a:prstGeom>
          <a:ln cap="rnd" w="47625">
            <a:solidFill>
              <a:srgbClr val="FFCF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3411071" y="1028700"/>
            <a:ext cx="3848229" cy="1346202"/>
            <a:chOff x="0" y="0"/>
            <a:chExt cx="5471013" cy="1913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71013" cy="1913890"/>
            </a:xfrm>
            <a:custGeom>
              <a:avLst/>
              <a:gdLst/>
              <a:ahLst/>
              <a:cxnLst/>
              <a:rect r="r" b="b" t="t" l="l"/>
              <a:pathLst>
                <a:path h="1913890" w="5471013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40130D"/>
            </a:solidFill>
          </p:spPr>
        </p:sp>
      </p:grpSp>
      <p:sp>
        <p:nvSpPr>
          <p:cNvPr name="AutoShape 7" id="7"/>
          <p:cNvSpPr/>
          <p:nvPr/>
        </p:nvSpPr>
        <p:spPr>
          <a:xfrm flipV="true">
            <a:off x="-448217" y="1701801"/>
            <a:ext cx="13859288" cy="23812"/>
          </a:xfrm>
          <a:prstGeom prst="line">
            <a:avLst/>
          </a:prstGeom>
          <a:ln cap="rnd" w="47625">
            <a:solidFill>
              <a:srgbClr val="FFCF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-5400000">
            <a:off x="-293745" y="3010324"/>
            <a:ext cx="1284854" cy="321028"/>
            <a:chOff x="0" y="0"/>
            <a:chExt cx="1556109" cy="3888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56109" cy="388802"/>
            </a:xfrm>
            <a:custGeom>
              <a:avLst/>
              <a:gdLst/>
              <a:ahLst/>
              <a:cxnLst/>
              <a:rect r="r" b="b" t="t" l="l"/>
              <a:pathLst>
                <a:path h="388802" w="1556109">
                  <a:moveTo>
                    <a:pt x="778055" y="388802"/>
                  </a:moveTo>
                  <a:lnTo>
                    <a:pt x="1556109" y="0"/>
                  </a:lnTo>
                  <a:lnTo>
                    <a:pt x="0" y="0"/>
                  </a:lnTo>
                  <a:lnTo>
                    <a:pt x="778055" y="3888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43142" y="-10328"/>
              <a:ext cx="1069825" cy="21861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386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055293" y="1028700"/>
            <a:ext cx="1204007" cy="1399976"/>
          </a:xfrm>
          <a:custGeom>
            <a:avLst/>
            <a:gdLst/>
            <a:ahLst/>
            <a:cxnLst/>
            <a:rect r="r" b="b" t="t" l="l"/>
            <a:pathLst>
              <a:path h="1399976" w="1204007">
                <a:moveTo>
                  <a:pt x="0" y="0"/>
                </a:moveTo>
                <a:lnTo>
                  <a:pt x="1204007" y="0"/>
                </a:lnTo>
                <a:lnTo>
                  <a:pt x="1204007" y="1399976"/>
                </a:lnTo>
                <a:lnTo>
                  <a:pt x="0" y="1399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038809" y="6388500"/>
            <a:ext cx="8115300" cy="89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b="true" sz="6200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 CHILD SEX TRAFFICKING SUMMIT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38809" y="4194575"/>
            <a:ext cx="6897519" cy="106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39"/>
              </a:lnSpc>
            </a:pPr>
            <a:r>
              <a:rPr lang="en-US" sz="7399">
                <a:solidFill>
                  <a:srgbClr val="FFCF47"/>
                </a:solidFill>
                <a:latin typeface="Bebas Neue"/>
                <a:ea typeface="Bebas Neue"/>
                <a:cs typeface="Bebas Neue"/>
                <a:sym typeface="Bebas Neue"/>
              </a:rPr>
              <a:t>NEVADA’S CHILDREN ARE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38809" y="3588047"/>
            <a:ext cx="442736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May 9th | 8:00AM - 5:00PM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38809" y="7527463"/>
            <a:ext cx="4270137" cy="34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4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Learn more and register today:</a:t>
            </a:r>
          </a:p>
        </p:txBody>
      </p:sp>
      <p:sp>
        <p:nvSpPr>
          <p:cNvPr name="TextBox 16" id="16"/>
          <p:cNvSpPr txBox="true"/>
          <p:nvPr/>
        </p:nvSpPr>
        <p:spPr>
          <a:xfrm rot="-5400000">
            <a:off x="2468288" y="5009638"/>
            <a:ext cx="4615227" cy="193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9"/>
              </a:lnSpc>
            </a:pPr>
            <a:r>
              <a:rPr lang="en-US" b="true" sz="12999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11071" y="1211263"/>
            <a:ext cx="2375653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HOSTED BY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COURAGE</a:t>
            </a:r>
          </a:p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WORLDWIDE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38809" y="5111036"/>
            <a:ext cx="5163267" cy="1379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b="true" sz="9599">
                <a:solidFill>
                  <a:srgbClr val="FFCF4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NOT FOR SALE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0604221" y="7190249"/>
            <a:ext cx="2470155" cy="2470155"/>
            <a:chOff x="0" y="0"/>
            <a:chExt cx="3293540" cy="32935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293540" cy="3293540"/>
            </a:xfrm>
            <a:custGeom>
              <a:avLst/>
              <a:gdLst/>
              <a:ahLst/>
              <a:cxnLst/>
              <a:rect r="r" b="b" t="t" l="l"/>
              <a:pathLst>
                <a:path h="3293540" w="3293540">
                  <a:moveTo>
                    <a:pt x="0" y="0"/>
                  </a:moveTo>
                  <a:lnTo>
                    <a:pt x="3293540" y="0"/>
                  </a:lnTo>
                  <a:lnTo>
                    <a:pt x="3293540" y="3293540"/>
                  </a:lnTo>
                  <a:lnTo>
                    <a:pt x="0" y="3293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DAGcaf4urxk</dc:identifier>
  <dcterms:modified xsi:type="dcterms:W3CDTF">2011-08-01T06:04:30Z</dcterms:modified>
  <cp:revision>1</cp:revision>
  <dc:title>The Summit - Church Slides</dc:title>
</cp:coreProperties>
</file>